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345" r:id="rId2"/>
    <p:sldId id="3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3884" userDrawn="1">
          <p15:clr>
            <a:srgbClr val="A4A3A4"/>
          </p15:clr>
        </p15:guide>
        <p15:guide id="4" orient="horz" pos="181" userDrawn="1">
          <p15:clr>
            <a:srgbClr val="A4A3A4"/>
          </p15:clr>
        </p15:guide>
        <p15:guide id="5" orient="horz" pos="677" userDrawn="1">
          <p15:clr>
            <a:srgbClr val="A4A3A4"/>
          </p15:clr>
        </p15:guide>
        <p15:guide id="6" orient="horz" pos="1573" userDrawn="1">
          <p15:clr>
            <a:srgbClr val="A4A3A4"/>
          </p15:clr>
        </p15:guide>
        <p15:guide id="7" orient="horz" pos="3755" userDrawn="1">
          <p15:clr>
            <a:srgbClr val="A4A3A4"/>
          </p15:clr>
        </p15:guide>
        <p15:guide id="8" pos="3940" userDrawn="1">
          <p15:clr>
            <a:srgbClr val="A4A3A4"/>
          </p15:clr>
        </p15:guide>
        <p15:guide id="9" pos="3056" userDrawn="1">
          <p15:clr>
            <a:srgbClr val="A4A3A4"/>
          </p15:clr>
        </p15:guide>
        <p15:guide id="10" pos="5056" userDrawn="1">
          <p15:clr>
            <a:srgbClr val="A4A3A4"/>
          </p15:clr>
        </p15:guide>
        <p15:guide id="11" pos="5237" userDrawn="1">
          <p15:clr>
            <a:srgbClr val="A4A3A4"/>
          </p15:clr>
        </p15:guide>
        <p15:guide id="12" pos="7328" userDrawn="1">
          <p15:clr>
            <a:srgbClr val="A4A3A4"/>
          </p15:clr>
        </p15:guide>
        <p15:guide id="13" orient="horz" pos="4178" userDrawn="1">
          <p15:clr>
            <a:srgbClr val="A4A3A4"/>
          </p15:clr>
        </p15:guide>
        <p15:guide id="14" pos="75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FF"/>
    <a:srgbClr val="FFFAE6"/>
    <a:srgbClr val="FFFAFA"/>
    <a:srgbClr val="FFF4FB"/>
    <a:srgbClr val="EFF9F8"/>
    <a:srgbClr val="F9F7FA"/>
    <a:srgbClr val="FBF5FC"/>
    <a:srgbClr val="EDF9F6"/>
    <a:srgbClr val="F4F5FC"/>
    <a:srgbClr val="CF9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6"/>
    <p:restoredTop sz="86470" autoAdjust="0"/>
  </p:normalViewPr>
  <p:slideViewPr>
    <p:cSldViewPr snapToGrid="0" snapToObjects="1">
      <p:cViewPr varScale="1">
        <p:scale>
          <a:sx n="86" d="100"/>
          <a:sy n="86" d="100"/>
        </p:scale>
        <p:origin x="499" y="53"/>
      </p:cViewPr>
      <p:guideLst>
        <p:guide orient="horz" pos="2160"/>
        <p:guide pos="2880"/>
        <p:guide orient="horz" pos="3884"/>
        <p:guide orient="horz" pos="181"/>
        <p:guide orient="horz" pos="677"/>
        <p:guide orient="horz" pos="1573"/>
        <p:guide orient="horz" pos="3755"/>
        <p:guide pos="3940"/>
        <p:guide pos="3056"/>
        <p:guide pos="5056"/>
        <p:guide pos="5237"/>
        <p:guide pos="7328"/>
        <p:guide orient="horz" pos="4178"/>
        <p:guide pos="75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2B061-A6BD-0D4F-8CE7-956A919A618D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D7B56-750C-134C-92BF-65E9EDE370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997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0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0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1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1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2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2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3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ne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152000"/>
            <a:ext cx="9540000" cy="828000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2294462"/>
            <a:ext cx="9539999" cy="1655762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46828" y="6112584"/>
            <a:ext cx="3189843" cy="365125"/>
          </a:xfrm>
        </p:spPr>
        <p:txBody>
          <a:bodyPr/>
          <a:lstStyle>
            <a:lvl1pPr algn="r" rtl="0">
              <a:lnSpc>
                <a:spcPts val="2700"/>
              </a:lnSpc>
              <a:defRPr sz="1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1E71B52C-7A0F-2144-B101-A0604639E43B}" type="datetime1">
              <a:rPr lang="en-GB" smtClean="0"/>
              <a:pPr/>
              <a:t>25/08/2021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2500F9-BAB1-1145-94B0-0A7A2F0DC7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113" y="5052672"/>
            <a:ext cx="12192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2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two lines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8298000" cy="12621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863458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2B94A-67C1-1F44-ABB4-044A28B94C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AE2CFE6-DE5E-EE49-B38B-566501521F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3A9AF95-9B3C-784D-86E0-4B690349A4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D4D2FD94-5278-6046-9A4F-66303EA594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649795-241A-9F42-B17B-5389FCA0FEE7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6351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106456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D9F3EB7-C5AC-E041-BAFE-6D4EBC43B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64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281C13-DE5D-D149-981E-F2B0A35015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7083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s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2A42C-9C8F-8847-9012-66EF0CF363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63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144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106456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01D0634-D2AC-B149-809D-D8F54B4FB4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6400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285750" indent="-285750">
              <a:lnSpc>
                <a:spcPts val="1800"/>
              </a:lnSpc>
              <a:spcBef>
                <a:spcPts val="0"/>
              </a:spcBef>
              <a:buNone/>
              <a:defRPr lang="en-GB" sz="1600" b="0" i="0" kern="1200" dirty="0" smtClean="0">
                <a:solidFill>
                  <a:schemeClr val="tx1"/>
                </a:solidFill>
                <a:latin typeface="Unilever Shilling" panose="020B0502020202020204" pitchFamily="34" charset="77"/>
                <a:ea typeface="+mn-ea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373F49-FF65-1A43-BFE1-1ED0F11C1D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5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61511DB-FF41-4643-83DF-1155AC94D37D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rgbClr val="FFF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2A427BA-E168-3244-8209-64AE6FEF003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077600" y="288000"/>
            <a:ext cx="4770000" cy="5670000"/>
          </a:xfrm>
          <a:solidFill>
            <a:srgbClr val="FFFAE6"/>
          </a:solidFill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chart</a:t>
            </a:r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577D04-5989-064A-A4DE-91AAD779FF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890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bullets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3B3A11-0E75-C447-9DF2-26F88F1F3609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rgbClr val="FFF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8A58FEC2-C2C6-084E-B927-09011E21FC4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077600" y="288000"/>
            <a:ext cx="4770000" cy="5670000"/>
          </a:xfrm>
          <a:solidFill>
            <a:srgbClr val="FFFAE6"/>
          </a:solidFill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chart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2A42C-9C8F-8847-9012-66EF0CF363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63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144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7763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13D49E-EA22-C448-AD12-E362FDBE68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080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0" y="0"/>
            <a:ext cx="54864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D29B76-5E15-0E4C-BDFC-49CAFD036F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0842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0110" y="342900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0" y="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8B9BD1-9942-5643-8C0D-7EA958CC7B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060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5600" y="342900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6800" y="0"/>
            <a:ext cx="27432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22F912AD-F964-0F41-B51E-68F9123832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48800" y="0"/>
            <a:ext cx="27432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37552E-7711-E649-B28A-9BAD9FF69A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456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800" y="0"/>
            <a:ext cx="113472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A781A2-35A3-FD47-A8E1-1CEC0F9ECD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3302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ig images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5490" y="0"/>
            <a:ext cx="56736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708BE0-CEAD-E04F-AEF9-B5926144AA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8400" y="0"/>
            <a:ext cx="56736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1F1E1B-363C-6F49-8940-B5F160745D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6573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ig images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5490" y="0"/>
            <a:ext cx="5673600" cy="34308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708BE0-CEAD-E04F-AEF9-B5926144AA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8400" y="0"/>
            <a:ext cx="56736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A1995AE-37E0-564F-84E7-267557E55A1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5490" y="3427200"/>
            <a:ext cx="5669610" cy="34308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D179D3-EBE8-104F-B871-0A917D15DF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0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three lines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76975"/>
            <a:ext cx="8298000" cy="18336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3429000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C39886-7C82-F040-A70E-350D7EC015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0E9C7D6-40F2-7F41-9627-7B80AEF406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9877B4F-3D2D-574B-84C6-29CA9CC62C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96284041-1AAA-364D-A74B-019C2BE37D1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EEFBD1-3D8D-2049-9678-B59A0F9EDA8E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5308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5490" y="0"/>
            <a:ext cx="1134651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A1CB0C-CDF8-2149-B664-957DB109E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219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dirty="0">
              <a:solidFill>
                <a:schemeClr val="tx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EF2039-1FF5-FD48-8AC5-7133558D62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78728"/>
            <a:ext cx="457200" cy="50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C0AB14-71DD-D84C-98C8-6444358893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68544" y="342900"/>
            <a:ext cx="7708900" cy="6515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567" y="909000"/>
            <a:ext cx="10440000" cy="5040000"/>
          </a:xfrm>
        </p:spPr>
        <p:txBody>
          <a:bodyPr anchor="ctr"/>
          <a:lstStyle>
            <a:lvl1pPr algn="l">
              <a:lnSpc>
                <a:spcPts val="4400"/>
              </a:lnSpc>
              <a:defRPr sz="55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8574228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logos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dirty="0">
              <a:solidFill>
                <a:schemeClr val="tx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EF2039-1FF5-FD48-8AC5-7133558D62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78728"/>
            <a:ext cx="457200" cy="50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C0AB14-71DD-D84C-98C8-6444358893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68544" y="342900"/>
            <a:ext cx="7708900" cy="6515100"/>
          </a:xfrm>
          <a:prstGeom prst="rect">
            <a:avLst/>
          </a:prstGeom>
        </p:spPr>
      </p:pic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03DD217-CCD5-644F-96DF-1B468171F7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86C2F58-B0F0-4442-9C90-F001A64616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0FB6FDAB-36CE-E043-AC63-8DE0A9E351A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C27995-CBA5-404E-A541-C6739A9C9018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567" y="909000"/>
            <a:ext cx="10440000" cy="5040000"/>
          </a:xfrm>
        </p:spPr>
        <p:txBody>
          <a:bodyPr anchor="ctr"/>
          <a:lstStyle>
            <a:lvl1pPr algn="l">
              <a:lnSpc>
                <a:spcPts val="4400"/>
              </a:lnSpc>
              <a:defRPr sz="55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6161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dirty="0">
              <a:solidFill>
                <a:schemeClr val="tx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EF2039-1FF5-FD48-8AC5-7133558D62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78728"/>
            <a:ext cx="457200" cy="50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CDA2B8-48D4-A948-A5F1-EF69B6DC6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76725" y="469107"/>
            <a:ext cx="6438900" cy="6134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567" y="909000"/>
            <a:ext cx="10440000" cy="5040000"/>
          </a:xfrm>
        </p:spPr>
        <p:txBody>
          <a:bodyPr anchor="ctr"/>
          <a:lstStyle>
            <a:lvl1pPr algn="l">
              <a:lnSpc>
                <a:spcPts val="4400"/>
              </a:lnSpc>
              <a:defRPr sz="55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509410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logos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dirty="0">
              <a:solidFill>
                <a:schemeClr val="tx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EF2039-1FF5-FD48-8AC5-7133558D62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78728"/>
            <a:ext cx="457200" cy="50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CDA2B8-48D4-A948-A5F1-EF69B6DC6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76725" y="469107"/>
            <a:ext cx="6438900" cy="61341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8628B51B-6D3A-C44F-A895-C6E65589E6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52EEA00-2DC9-1B4B-87A7-91A3AA16C6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FD2C4209-7B16-2C44-81B3-58E453120D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72249D-97FE-3A43-9EC2-E050991E3E74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567" y="909000"/>
            <a:ext cx="10440000" cy="5040000"/>
          </a:xfrm>
        </p:spPr>
        <p:txBody>
          <a:bodyPr anchor="ctr"/>
          <a:lstStyle>
            <a:lvl1pPr algn="l">
              <a:lnSpc>
                <a:spcPts val="4400"/>
              </a:lnSpc>
              <a:defRPr sz="55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768539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dirty="0">
              <a:solidFill>
                <a:schemeClr val="tx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EF2039-1FF5-FD48-8AC5-7133558D62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78728"/>
            <a:ext cx="457200" cy="50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803495-9A5B-CB4D-AD99-46A6E141FD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81399" y="0"/>
            <a:ext cx="5943600" cy="675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567" y="909000"/>
            <a:ext cx="10440000" cy="5040000"/>
          </a:xfrm>
        </p:spPr>
        <p:txBody>
          <a:bodyPr anchor="ctr"/>
          <a:lstStyle>
            <a:lvl1pPr algn="l">
              <a:lnSpc>
                <a:spcPts val="4400"/>
              </a:lnSpc>
              <a:defRPr sz="55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165452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logos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dirty="0">
              <a:solidFill>
                <a:schemeClr val="tx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EF2039-1FF5-FD48-8AC5-7133558D62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78728"/>
            <a:ext cx="457200" cy="50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803495-9A5B-CB4D-AD99-46A6E141FD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81399" y="0"/>
            <a:ext cx="5943600" cy="6756400"/>
          </a:xfrm>
          <a:prstGeom prst="rect">
            <a:avLst/>
          </a:prstGeom>
        </p:spPr>
      </p:pic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CE6B2EF-D06E-A54A-ADF5-DC3D39C327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BBD365E-1E8E-F248-9FD9-33EF1D66E0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75F2F79-54AF-794C-AB73-20853BF161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740E9E-17E6-F443-A2F8-64E3823DE259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567" y="909000"/>
            <a:ext cx="10440000" cy="5040000"/>
          </a:xfrm>
        </p:spPr>
        <p:txBody>
          <a:bodyPr anchor="ctr"/>
          <a:lstStyle>
            <a:lvl1pPr algn="l">
              <a:lnSpc>
                <a:spcPts val="4400"/>
              </a:lnSpc>
              <a:defRPr sz="55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2323679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dirty="0">
              <a:solidFill>
                <a:schemeClr val="tx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EF2039-1FF5-FD48-8AC5-7133558D62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78728"/>
            <a:ext cx="457200" cy="50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C6539F-9DB5-5A49-945D-55140F9A73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8713" y="0"/>
            <a:ext cx="42291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567" y="909000"/>
            <a:ext cx="10440000" cy="5040000"/>
          </a:xfrm>
        </p:spPr>
        <p:txBody>
          <a:bodyPr anchor="ctr"/>
          <a:lstStyle>
            <a:lvl1pPr algn="l">
              <a:lnSpc>
                <a:spcPts val="4400"/>
              </a:lnSpc>
              <a:defRPr sz="55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334855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logos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dirty="0">
              <a:solidFill>
                <a:schemeClr val="tx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6539F-9DB5-5A49-945D-55140F9A7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38713" y="0"/>
            <a:ext cx="42291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B2D70B-CDE8-2140-8591-39015D2007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8990" y="6178728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665FC7C8-BB72-E349-99C1-BB6087A328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01EFC86-924A-774B-8894-A7063440D0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F94C80E7-E2C9-2049-B06F-3607597728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9C1312-31AF-E746-B1E1-7F279DF703A9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567" y="909000"/>
            <a:ext cx="10440000" cy="5040000"/>
          </a:xfrm>
        </p:spPr>
        <p:txBody>
          <a:bodyPr anchor="ctr"/>
          <a:lstStyle>
            <a:lvl1pPr algn="l">
              <a:lnSpc>
                <a:spcPts val="4400"/>
              </a:lnSpc>
              <a:defRPr sz="55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1036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dirty="0">
              <a:solidFill>
                <a:schemeClr val="tx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4838E8-9D27-BF47-A0F6-144D6F469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65625" y="437357"/>
            <a:ext cx="6261100" cy="6197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08F935-2FD2-5041-9AEF-9231CB7F1B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98990" y="6178728"/>
            <a:ext cx="457200" cy="50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567" y="909000"/>
            <a:ext cx="10440000" cy="5040000"/>
          </a:xfrm>
        </p:spPr>
        <p:txBody>
          <a:bodyPr anchor="ctr"/>
          <a:lstStyle>
            <a:lvl1pPr algn="l">
              <a:lnSpc>
                <a:spcPts val="4400"/>
              </a:lnSpc>
              <a:defRPr sz="5500" b="1" i="0" baseline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92938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one line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9540000" cy="702130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309020"/>
            <a:ext cx="9540000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0607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logos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dirty="0">
              <a:solidFill>
                <a:schemeClr val="tx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4838E8-9D27-BF47-A0F6-144D6F469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65625" y="437357"/>
            <a:ext cx="6261100" cy="6197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8E8501-8995-CD48-A65F-B593296CB3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98990" y="6178728"/>
            <a:ext cx="457200" cy="508000"/>
          </a:xfrm>
          <a:prstGeom prst="rect">
            <a:avLst/>
          </a:prstGeom>
        </p:spPr>
      </p:pic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94CC15CE-69E6-614B-A60D-7E31A14AEA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697AF1D8-B0BF-A846-90FD-9AEBE173F0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CC369DE2-1BAA-0F43-89F0-CE274EA0C77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00FF947-5136-AD44-AB17-ECDF049F7D6C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567" y="909000"/>
            <a:ext cx="10440000" cy="5040000"/>
          </a:xfrm>
        </p:spPr>
        <p:txBody>
          <a:bodyPr anchor="ctr"/>
          <a:lstStyle>
            <a:lvl1pPr algn="l">
              <a:lnSpc>
                <a:spcPts val="4400"/>
              </a:lnSpc>
              <a:defRPr sz="5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128627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7DCBD6-A37E-8642-B9C6-133FCB4E01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78728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82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wo lines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8298000" cy="12621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863458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34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hree lines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76975"/>
            <a:ext cx="8298000" cy="18336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3429000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5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one line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9540000" cy="702130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309020"/>
            <a:ext cx="9540000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C6D531-F2EF-7045-BED7-2746E91518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6457449-A26E-7341-98AB-918F1A5491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BA8DCD1-B8EE-1847-84AC-5CD43C60BC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F847DC53-952E-B042-8F89-A1075182827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E8E337-B727-2D47-9AD8-446E0F9ACB2C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74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two lines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8298000" cy="12621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863458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040E4C-268C-4D4B-A392-2919A3AE65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6EA661E9-0A0B-6B4B-BCEA-B392FAD5FB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891126A-1E6F-7B4D-9896-BD06E63FA6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C75F598D-A4B1-B444-8EAD-F7E0B041F9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086718-B9DF-F64D-B9F6-E790EB55F644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0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three lines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76975"/>
            <a:ext cx="8298000" cy="18336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3429000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56EFDB-2432-6740-B5BA-29AE4B2930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E6B3005-A37F-CD4A-A06F-499247AD86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C19B90C-5289-394E-9854-42D11C96FA6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631164FE-FD26-A74D-956C-53130BF101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D0A2D2-461F-324F-A487-A85A3CAF89CC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595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one line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9540000" cy="702130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309020"/>
            <a:ext cx="9540000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78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wo lines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8298000" cy="12621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863458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7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wo li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180575"/>
            <a:ext cx="9540000" cy="1368000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2856437"/>
            <a:ext cx="9539999" cy="1655762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46828" y="6112584"/>
            <a:ext cx="3189843" cy="365125"/>
          </a:xfrm>
        </p:spPr>
        <p:txBody>
          <a:bodyPr/>
          <a:lstStyle>
            <a:lvl1pPr algn="r" rtl="0">
              <a:lnSpc>
                <a:spcPts val="2700"/>
              </a:lnSpc>
              <a:defRPr sz="1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DF78D80D-082A-084C-82F5-F9DE1217754C}" type="datetime1">
              <a:rPr lang="en-GB" smtClean="0"/>
              <a:pPr/>
              <a:t>25/08/2021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2500F9-BAB1-1145-94B0-0A7A2F0DC7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113" y="5052672"/>
            <a:ext cx="12192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71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hree lines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76975"/>
            <a:ext cx="8298000" cy="18336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3429000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89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one line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9540000" cy="702130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309020"/>
            <a:ext cx="9540000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26EAA2-5E30-5142-9639-066B1B5815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CEDF1A62-6DD1-0442-A9C0-01A59AB439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82ADEDDE-C16C-5347-BB24-8CECBF0CCA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6686F11-E467-D540-82F5-472EB995A2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F777A5-20AF-9A45-80DD-176068C4DA8A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861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two lines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8298000" cy="12621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863458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DACCFB-46D0-5248-8F1C-4B6A39880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E1D015A-2519-2842-8046-10FA6023A6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C1CEA1E-3C08-B647-8971-5621A44401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5641E01F-79EB-ED4A-A565-9D83E133D6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B9A8E6-7159-6247-868D-32792B25F0BC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120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three lines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76975"/>
            <a:ext cx="8298000" cy="18336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3429000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E16511-B3BA-7C42-AB24-CE27438172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64FC3073-6BE9-5546-A0A6-0D5803B9FD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41889483-B014-D04E-ADD1-FCE69450C51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527FB01-2EC9-6B44-B01E-8808985B61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01FA40-74DF-4B4A-83CE-37C25DCAB9EA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243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one line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9540000" cy="702130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309020"/>
            <a:ext cx="9540000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16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wo lines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8298000" cy="12621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863458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0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hree lines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76975"/>
            <a:ext cx="8298000" cy="18336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3429000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92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one line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9540000" cy="702130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309020"/>
            <a:ext cx="9540000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697F5E-B8A3-0F4D-BCD9-778846B332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482B137B-68EB-154B-974B-D84C1A7EF3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2C9506A8-A2EC-1142-B1F7-CEB2CCDF067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D375FFBB-90B0-004F-9C3F-508E6F98A2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D59D43-CCFA-7F47-96D1-B137759F41AA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809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two lines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8298000" cy="12621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863458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5C639D-D9E1-C24B-B8AC-39E77D5C04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C283CB2-9002-5241-97D5-38524923A7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47CD399-373C-A849-B08F-393D1EEE59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9977B3EC-6BEF-7447-9085-A2E587A67CB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24FD27-701C-5B46-987D-7C5DB93F4C12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748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three lines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76975"/>
            <a:ext cx="8298000" cy="18336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3429000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26B810-18FE-054F-8E0E-9C6A8B5208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5E6570D-E7BE-614E-8683-9BC884671F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2FDE3208-FBF6-054D-A376-27A7202CB9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FD8AFC3D-1910-7947-B5DC-890858735B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B33C97-6600-0248-A96D-7D57FD43FB8E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58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hree li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180574"/>
            <a:ext cx="9540000" cy="1924575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409949"/>
            <a:ext cx="9539999" cy="1083199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46828" y="6112584"/>
            <a:ext cx="3189843" cy="365125"/>
          </a:xfrm>
        </p:spPr>
        <p:txBody>
          <a:bodyPr/>
          <a:lstStyle>
            <a:lvl1pPr algn="r" rtl="0">
              <a:lnSpc>
                <a:spcPts val="2700"/>
              </a:lnSpc>
              <a:defRPr sz="1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F3966D2-901F-794E-8957-8D2C05A255C0}" type="datetime1">
              <a:rPr lang="en-GB" smtClean="0"/>
              <a:pPr/>
              <a:t>25/08/2021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2500F9-BAB1-1145-94B0-0A7A2F0DC7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113" y="5052672"/>
            <a:ext cx="12192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38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one line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9540000" cy="702130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309020"/>
            <a:ext cx="9540000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87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wo lines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8298000" cy="12621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863458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32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hree lines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76975"/>
            <a:ext cx="8298000" cy="18336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3429000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418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one line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9540000" cy="702130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309020"/>
            <a:ext cx="9540000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A29BE7-7483-7C48-B4FA-3F4A330A03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2D74214-13C2-9144-8535-00698F0A7B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B6E58AB-D916-7147-858A-92CBCF38EC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0F3A500-9669-8A4B-9D7F-B5EC6679D4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039B8F-913C-2A49-AFAE-BE3A4487B4AB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6614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two lines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8298000" cy="12621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863458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504369-B9CA-5F42-85D2-535A53EB20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87457B30-187A-4749-9409-C5C66E20C0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6C4ED85-F5ED-154C-8627-64706F9BDF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E44B284-3079-9141-9808-01A23077D0A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098E26-325D-3143-A9E7-1D35DE537FFA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6710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three lines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76975"/>
            <a:ext cx="8298000" cy="18336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3429000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50A258-BE6C-FC45-8F02-7BBD560EE9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CD39A0E-8278-A644-BD72-CDCE7E6DF1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C333B93-0AA0-AF41-9E16-CE92FDCE1AF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F6D960B9-2543-9A4B-9313-B1ECC4BEE7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19F80E-E271-C041-8A6F-BD3F8FFDAA0F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388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odular - turq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050131"/>
            <a:ext cx="7733025" cy="2060152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421856"/>
            <a:ext cx="7733025" cy="1143000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999" y="6112584"/>
            <a:ext cx="3189843" cy="365125"/>
          </a:xfrm>
        </p:spPr>
        <p:txBody>
          <a:bodyPr/>
          <a:lstStyle>
            <a:lvl1pPr algn="l" rtl="0">
              <a:lnSpc>
                <a:spcPts val="2700"/>
              </a:lnSpc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1E71B52C-7A0F-2144-B101-A0604639E43B}" type="datetime1">
              <a:rPr lang="en-GB" smtClean="0"/>
              <a:pPr/>
              <a:t>25/08/2021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dirty="0">
              <a:solidFill>
                <a:schemeClr val="bg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929CF1-C537-8849-A639-02769B6FC3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3429000"/>
            <a:ext cx="3429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F01E38-150C-254E-9878-AA25903387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763000" y="-7144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39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odular - purp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050131"/>
            <a:ext cx="7733025" cy="2060152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421856"/>
            <a:ext cx="7733025" cy="1143000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999" y="6112584"/>
            <a:ext cx="3189843" cy="365125"/>
          </a:xfrm>
        </p:spPr>
        <p:txBody>
          <a:bodyPr/>
          <a:lstStyle>
            <a:lvl1pPr algn="l" rtl="0">
              <a:lnSpc>
                <a:spcPts val="2700"/>
              </a:lnSpc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1E71B52C-7A0F-2144-B101-A0604639E43B}" type="datetime1">
              <a:rPr lang="en-GB" smtClean="0"/>
              <a:pPr/>
              <a:t>25/08/2021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dirty="0">
              <a:solidFill>
                <a:schemeClr val="bg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929CF1-C537-8849-A639-02769B6FC3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3429000"/>
            <a:ext cx="342900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A8EFAF-3AD5-614A-ABA7-BA07EEB420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762999" y="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1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odular - pin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050131"/>
            <a:ext cx="7733025" cy="2060152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421856"/>
            <a:ext cx="7733025" cy="1143000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999" y="6112584"/>
            <a:ext cx="3189843" cy="365125"/>
          </a:xfrm>
        </p:spPr>
        <p:txBody>
          <a:bodyPr/>
          <a:lstStyle>
            <a:lvl1pPr algn="l" rtl="0">
              <a:lnSpc>
                <a:spcPts val="2700"/>
              </a:lnSpc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1E71B52C-7A0F-2144-B101-A0604639E43B}" type="datetime1">
              <a:rPr lang="en-GB" smtClean="0"/>
              <a:pPr/>
              <a:t>25/08/2021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dirty="0">
              <a:solidFill>
                <a:schemeClr val="bg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929CF1-C537-8849-A639-02769B6FC3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3429000"/>
            <a:ext cx="342900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A50048-9816-104D-9FD9-3DE3D4D17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762999" y="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780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odular - red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050131"/>
            <a:ext cx="7733025" cy="2060152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421856"/>
            <a:ext cx="7733025" cy="1143000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999" y="6112584"/>
            <a:ext cx="3189843" cy="365125"/>
          </a:xfrm>
        </p:spPr>
        <p:txBody>
          <a:bodyPr/>
          <a:lstStyle>
            <a:lvl1pPr algn="l" rtl="0">
              <a:lnSpc>
                <a:spcPts val="2700"/>
              </a:lnSpc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1E71B52C-7A0F-2144-B101-A0604639E43B}" type="datetime1">
              <a:rPr lang="en-GB" smtClean="0"/>
              <a:pPr/>
              <a:t>25/08/2021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dirty="0">
              <a:solidFill>
                <a:schemeClr val="bg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929CF1-C537-8849-A639-02769B6FC3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3429000"/>
            <a:ext cx="3429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38F785-C700-AE44-B8B8-DC402E65D3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763000" y="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34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3D9B55E-8651-F141-A618-3E5F77DA1D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30200" y="5043275"/>
            <a:ext cx="1306800" cy="1346400"/>
          </a:xfrm>
        </p:spPr>
        <p:txBody>
          <a:bodyPr lIns="108000" rIns="108000" anchor="ctr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180574"/>
            <a:ext cx="9540000" cy="1924575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409949"/>
            <a:ext cx="9539999" cy="1083199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46828" y="6112584"/>
            <a:ext cx="3189843" cy="365125"/>
          </a:xfrm>
        </p:spPr>
        <p:txBody>
          <a:bodyPr/>
          <a:lstStyle>
            <a:lvl1pPr algn="r" rtl="0">
              <a:lnSpc>
                <a:spcPts val="2700"/>
              </a:lnSpc>
              <a:defRPr sz="1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329809DA-6A95-D34E-9332-858797DD633B}" type="datetime1">
              <a:rPr lang="en-GB" smtClean="0"/>
              <a:pPr/>
              <a:t>25/08/2021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2500F9-BAB1-1145-94B0-0A7A2F0DC7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113" y="5052672"/>
            <a:ext cx="1219200" cy="13462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BFCD54-995A-2B48-A6E3-4F136051026F}"/>
              </a:ext>
            </a:extLst>
          </p:cNvPr>
          <p:cNvCxnSpPr/>
          <p:nvPr userDrawn="1"/>
        </p:nvCxnSpPr>
        <p:spPr>
          <a:xfrm>
            <a:off x="2155825" y="5038725"/>
            <a:ext cx="0" cy="136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4422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odular - yellow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050131"/>
            <a:ext cx="7733025" cy="2060152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421856"/>
            <a:ext cx="7733025" cy="1143000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tx2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999" y="6112584"/>
            <a:ext cx="3189843" cy="365125"/>
          </a:xfrm>
        </p:spPr>
        <p:txBody>
          <a:bodyPr/>
          <a:lstStyle>
            <a:lvl1pPr algn="l" rtl="0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1E71B52C-7A0F-2144-B101-A0604639E43B}" type="datetime1">
              <a:rPr lang="en-GB" smtClean="0"/>
              <a:pPr/>
              <a:t>25/08/2021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dirty="0">
              <a:solidFill>
                <a:schemeClr val="tx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929CF1-C537-8849-A639-02769B6FC3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3429000"/>
            <a:ext cx="3429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3651D9-E3BD-4F4D-BE19-FBB663DA3E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763000" y="-7144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844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odular - turq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050131"/>
            <a:ext cx="7733025" cy="2060152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421856"/>
            <a:ext cx="7733025" cy="1143000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999" y="6112584"/>
            <a:ext cx="3189843" cy="365125"/>
          </a:xfrm>
        </p:spPr>
        <p:txBody>
          <a:bodyPr/>
          <a:lstStyle>
            <a:lvl1pPr algn="l" rtl="0">
              <a:lnSpc>
                <a:spcPts val="2700"/>
              </a:lnSpc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1E71B52C-7A0F-2144-B101-A0604639E43B}" type="datetime1">
              <a:rPr lang="en-GB" smtClean="0"/>
              <a:pPr/>
              <a:t>25/08/2021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dirty="0">
              <a:solidFill>
                <a:schemeClr val="bg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929CF1-C537-8849-A639-02769B6FC3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3429000"/>
            <a:ext cx="3429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F01E38-150C-254E-9878-AA25903387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763000" y="-7144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065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odular - purp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050131"/>
            <a:ext cx="7733025" cy="2060152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421856"/>
            <a:ext cx="7733025" cy="1143000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999" y="6112584"/>
            <a:ext cx="3189843" cy="365125"/>
          </a:xfrm>
        </p:spPr>
        <p:txBody>
          <a:bodyPr/>
          <a:lstStyle>
            <a:lvl1pPr algn="l" rtl="0">
              <a:lnSpc>
                <a:spcPts val="2700"/>
              </a:lnSpc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1E71B52C-7A0F-2144-B101-A0604639E43B}" type="datetime1">
              <a:rPr lang="en-GB" smtClean="0"/>
              <a:pPr/>
              <a:t>25/08/2021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dirty="0">
              <a:solidFill>
                <a:schemeClr val="bg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929CF1-C537-8849-A639-02769B6FC3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3429000"/>
            <a:ext cx="342900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A8EFAF-3AD5-614A-ABA7-BA07EEB420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62999" y="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235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odular - pi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050131"/>
            <a:ext cx="7733025" cy="2060152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421856"/>
            <a:ext cx="7733025" cy="1143000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999" y="6112584"/>
            <a:ext cx="3189843" cy="365125"/>
          </a:xfrm>
        </p:spPr>
        <p:txBody>
          <a:bodyPr/>
          <a:lstStyle>
            <a:lvl1pPr algn="l" rtl="0">
              <a:lnSpc>
                <a:spcPts val="2700"/>
              </a:lnSpc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1E71B52C-7A0F-2144-B101-A0604639E43B}" type="datetime1">
              <a:rPr lang="en-GB" smtClean="0"/>
              <a:pPr/>
              <a:t>25/08/2021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dirty="0">
              <a:solidFill>
                <a:schemeClr val="bg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929CF1-C537-8849-A639-02769B6FC3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3429000"/>
            <a:ext cx="342900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A50048-9816-104D-9FD9-3DE3D4D17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62999" y="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727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odular - re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050131"/>
            <a:ext cx="7733025" cy="2060152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421856"/>
            <a:ext cx="7733025" cy="1143000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999" y="6112584"/>
            <a:ext cx="3189843" cy="365125"/>
          </a:xfrm>
        </p:spPr>
        <p:txBody>
          <a:bodyPr/>
          <a:lstStyle>
            <a:lvl1pPr algn="l" rtl="0">
              <a:lnSpc>
                <a:spcPts val="2700"/>
              </a:lnSpc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1E71B52C-7A0F-2144-B101-A0604639E43B}" type="datetime1">
              <a:rPr lang="en-GB" smtClean="0"/>
              <a:pPr/>
              <a:t>25/08/2021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dirty="0">
              <a:solidFill>
                <a:schemeClr val="bg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929CF1-C537-8849-A639-02769B6FC3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3429000"/>
            <a:ext cx="3429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38F785-C700-AE44-B8B8-DC402E65D3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63000" y="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851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odular - yellow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050131"/>
            <a:ext cx="7733025" cy="2060152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421856"/>
            <a:ext cx="7733025" cy="1143000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tx2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999" y="6112584"/>
            <a:ext cx="3189843" cy="365125"/>
          </a:xfrm>
        </p:spPr>
        <p:txBody>
          <a:bodyPr/>
          <a:lstStyle>
            <a:lvl1pPr algn="l" rtl="0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1E71B52C-7A0F-2144-B101-A0604639E43B}" type="datetime1">
              <a:rPr lang="en-GB" smtClean="0"/>
              <a:pPr/>
              <a:t>25/08/2021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BBA44-A321-4442-9876-B54ED7A24CED}"/>
              </a:ext>
            </a:extLst>
          </p:cNvPr>
          <p:cNvSpPr txBox="1"/>
          <p:nvPr userDrawn="1"/>
        </p:nvSpPr>
        <p:spPr>
          <a:xfrm>
            <a:off x="2043113" y="38862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GB" dirty="0">
              <a:solidFill>
                <a:schemeClr val="tx1"/>
              </a:solidFill>
              <a:latin typeface="Unilever Shilling" panose="020B0502020202020204" pitchFamily="34" charset="77"/>
              <a:cs typeface="Unilever Shilling" panose="020B05020202020202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929CF1-C537-8849-A639-02769B6FC3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3429000"/>
            <a:ext cx="3429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3651D9-E3BD-4F4D-BE19-FBB663DA3E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63000" y="-7144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402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debar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D84E-48D4-224B-97D4-2B5B7C00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37"/>
            <a:ext cx="10584000" cy="900000"/>
          </a:xfrm>
        </p:spPr>
        <p:txBody>
          <a:bodyPr anchor="t"/>
          <a:lstStyle>
            <a:lvl1pPr>
              <a:lnSpc>
                <a:spcPts val="2700"/>
              </a:lnSpc>
              <a:defRPr sz="2500" b="1" i="0"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55C7F-93C3-0045-AFB3-F3E3A2622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479" y="6461125"/>
            <a:ext cx="477157" cy="2533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BDCB8F0-2F26-1249-A4B5-3790032CEB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98800" y="6462425"/>
            <a:ext cx="4668523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8639DB-5982-7D42-B7EC-486773FD6C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413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8298000" cy="611297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rgbClr val="00B2FF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578798"/>
            <a:ext cx="8297999" cy="4377502"/>
          </a:xfrm>
        </p:spPr>
        <p:txBody>
          <a:bodyPr anchor="t"/>
          <a:lstStyle>
            <a:lvl1pPr marL="360000" indent="-36000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  <a:defRPr sz="21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BDCE68-997D-ED46-9292-5131270AE8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809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106456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D9F3EB7-C5AC-E041-BAFE-6D4EBC43B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64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4AE0A8-07D0-ED45-A637-99F84A3626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521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s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2A42C-9C8F-8847-9012-66EF0CF363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800" y="1727200"/>
            <a:ext cx="5173163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144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106456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01D0634-D2AC-B149-809D-D8F54B4FB4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6400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285750" indent="-285750">
              <a:lnSpc>
                <a:spcPts val="1800"/>
              </a:lnSpc>
              <a:spcBef>
                <a:spcPts val="0"/>
              </a:spcBef>
              <a:buNone/>
              <a:defRPr lang="en-GB" sz="1600" b="0" i="0" kern="1200" dirty="0" smtClean="0">
                <a:solidFill>
                  <a:schemeClr val="tx1"/>
                </a:solidFill>
                <a:latin typeface="Unilever Shilling" panose="020B0502020202020204" pitchFamily="34" charset="77"/>
                <a:ea typeface="+mn-ea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4D6C72-E1EF-EE48-BED2-ABD12FA1AE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96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3 Partner log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3D9B55E-8651-F141-A618-3E5F77DA1D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30200" y="5043275"/>
            <a:ext cx="1306800" cy="1346400"/>
          </a:xfrm>
        </p:spPr>
        <p:txBody>
          <a:bodyPr lIns="108000" rIns="108000" anchor="ctr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E7940-84FB-C640-A093-B6CE068BF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999" y="1180574"/>
            <a:ext cx="9540000" cy="1924575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9F1D0-3E15-4C48-8249-D190B4B56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3409949"/>
            <a:ext cx="9539999" cy="1083199"/>
          </a:xfrm>
        </p:spPr>
        <p:txBody>
          <a:bodyPr/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DC17C-3693-704F-A773-7BE864AA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46828" y="6112584"/>
            <a:ext cx="3189843" cy="365125"/>
          </a:xfrm>
        </p:spPr>
        <p:txBody>
          <a:bodyPr/>
          <a:lstStyle>
            <a:lvl1pPr algn="r" rtl="0">
              <a:lnSpc>
                <a:spcPts val="2700"/>
              </a:lnSpc>
              <a:defRPr sz="15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35B7BF78-07D8-174B-B073-3CA9BAC26323}" type="datetime1">
              <a:rPr lang="en-GB" smtClean="0"/>
              <a:pPr/>
              <a:t>25/08/2021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2500F9-BAB1-1145-94B0-0A7A2F0DC7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113" y="5052672"/>
            <a:ext cx="1219200" cy="13462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BFCD54-995A-2B48-A6E3-4F136051026F}"/>
              </a:ext>
            </a:extLst>
          </p:cNvPr>
          <p:cNvCxnSpPr/>
          <p:nvPr userDrawn="1"/>
        </p:nvCxnSpPr>
        <p:spPr>
          <a:xfrm>
            <a:off x="2155825" y="5038725"/>
            <a:ext cx="0" cy="136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3B79788-5807-004A-BA78-C1E4D41EF7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40175" y="5043275"/>
            <a:ext cx="1306800" cy="1346400"/>
          </a:xfrm>
        </p:spPr>
        <p:txBody>
          <a:bodyPr lIns="108000" rIns="108000" anchor="ctr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601DCA2-E1F9-9743-9478-3E570046E1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50150" y="5043275"/>
            <a:ext cx="1306800" cy="1346400"/>
          </a:xfrm>
        </p:spPr>
        <p:txBody>
          <a:bodyPr lIns="108000" rIns="108000" anchor="ctr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071663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bullets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09DE44-4ABC-2A44-B225-D0687425CA72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rgbClr val="EFF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8A58FEC2-C2C6-084E-B927-09011E21FC4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077600" y="288000"/>
            <a:ext cx="4770000" cy="5670000"/>
          </a:xfrm>
          <a:solidFill>
            <a:srgbClr val="EFF9F8"/>
          </a:solidFill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chart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42C173-F137-9D4E-8D80-97CF06D04C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732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bullets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09DE44-4ABC-2A44-B225-D0687425CA72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rgbClr val="EFF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8A58FEC2-C2C6-084E-B927-09011E21FC4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077600" y="288000"/>
            <a:ext cx="4770000" cy="5670000"/>
          </a:xfrm>
          <a:solidFill>
            <a:srgbClr val="EFF9F8"/>
          </a:solidFill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chart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2A42C-9C8F-8847-9012-66EF0CF363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63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144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7763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42C173-F137-9D4E-8D80-97CF06D04C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2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0" y="0"/>
            <a:ext cx="54864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DC0C47-D62A-E54C-BA27-771891315E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357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0110" y="342900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0" y="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DCDB36-4AFB-8F4A-BCDA-84B9D79903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180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5600" y="342900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6800" y="0"/>
            <a:ext cx="27432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22F912AD-F964-0F41-B51E-68F9123832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48800" y="0"/>
            <a:ext cx="27432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58E263-E28F-5C47-9760-AC9B3D0A58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558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394" y="0"/>
            <a:ext cx="11327606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E5A6C6-C860-F144-94D9-9816E434E0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389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ig images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000" y="0"/>
            <a:ext cx="56664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708BE0-CEAD-E04F-AEF9-B5926144AA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25600" y="0"/>
            <a:ext cx="56664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D2B5A5-E577-8245-9C62-6DF3EB6007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292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ig images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000" y="0"/>
            <a:ext cx="5666400" cy="34308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708BE0-CEAD-E04F-AEF9-B5926144AA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0400" y="0"/>
            <a:ext cx="56664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A1995AE-37E0-564F-84E7-267557E55A1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4000" y="3427200"/>
            <a:ext cx="5666400" cy="34308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8F5BB8-ECBC-F345-8137-E55DFC3C7B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573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4000" y="0"/>
            <a:ext cx="113280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384DCB-3524-6742-AE07-2040DF9028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964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debar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D84E-48D4-224B-97D4-2B5B7C00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37"/>
            <a:ext cx="10584000" cy="900000"/>
          </a:xfrm>
        </p:spPr>
        <p:txBody>
          <a:bodyPr anchor="t"/>
          <a:lstStyle>
            <a:lvl1pPr>
              <a:lnSpc>
                <a:spcPts val="2700"/>
              </a:lnSpc>
              <a:defRPr sz="2500" b="1" i="0"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55C7F-93C3-0045-AFB3-F3E3A2622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479" y="6461125"/>
            <a:ext cx="477157" cy="2533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BDCB8F0-2F26-1249-A4B5-3790032CEB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98800" y="6462425"/>
            <a:ext cx="4668523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0D2B94-2A86-0348-9285-C937D470A2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8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one line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9540000" cy="702130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309020"/>
            <a:ext cx="9540000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709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8298000" cy="611297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rgbClr val="00B2FF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578798"/>
            <a:ext cx="8297999" cy="4377502"/>
          </a:xfrm>
        </p:spPr>
        <p:txBody>
          <a:bodyPr anchor="t"/>
          <a:lstStyle>
            <a:lvl1pPr marL="360000" indent="-36000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  <a:defRPr sz="21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0F18BE-D8F9-774F-822E-DFE8585CAA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151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106456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D9F3EB7-C5AC-E041-BAFE-6D4EBC43B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64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A89408-6F5D-A64F-8D95-E806471726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595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s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2A42C-9C8F-8847-9012-66EF0CF363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63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144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106456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01D0634-D2AC-B149-809D-D8F54B4FB4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6400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285750" indent="-285750">
              <a:lnSpc>
                <a:spcPts val="1800"/>
              </a:lnSpc>
              <a:spcBef>
                <a:spcPts val="0"/>
              </a:spcBef>
              <a:buNone/>
              <a:defRPr lang="en-GB" sz="1600" b="0" i="0" kern="1200" dirty="0" smtClean="0">
                <a:solidFill>
                  <a:schemeClr val="tx1"/>
                </a:solidFill>
                <a:latin typeface="Unilever Shilling" panose="020B0502020202020204" pitchFamily="34" charset="77"/>
                <a:ea typeface="+mn-ea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3B7310-D17B-BE4A-936C-50754F442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757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A04E1B-4F04-E346-B2AB-DEB9515AE8A5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rgbClr val="F9F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2A427BA-E168-3244-8209-64AE6FEF003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077600" y="288000"/>
            <a:ext cx="4770000" cy="5670000"/>
          </a:xfrm>
          <a:solidFill>
            <a:srgbClr val="F9F7FA"/>
          </a:solidFill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chart</a:t>
            </a:r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5C386-EC52-BF46-83E0-3C03587D46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382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bullets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42B9359-CA52-FF41-A588-3198DB1C5899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rgbClr val="F9F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8A58FEC2-C2C6-084E-B927-09011E21FC4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077600" y="288000"/>
            <a:ext cx="4770000" cy="5670000"/>
          </a:xfrm>
          <a:solidFill>
            <a:srgbClr val="F9F7FA"/>
          </a:solidFill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chart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2A42C-9C8F-8847-9012-66EF0CF363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63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144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7763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C8C402-1A27-F149-AC37-2458658147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361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0" y="0"/>
            <a:ext cx="54864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12E014-A3F9-A14B-93D3-00122009D3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367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0110" y="342900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0" y="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1557F6-0BFD-0F42-B76D-44761F47CC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303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5600" y="342900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6800" y="0"/>
            <a:ext cx="27432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22F912AD-F964-0F41-B51E-68F9123832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48800" y="0"/>
            <a:ext cx="27432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410AB9-F66A-5B41-B053-8981328BB9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38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000" y="0"/>
            <a:ext cx="113280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D29A03-585B-5042-8CAC-766CEA11C8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82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ig images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000" y="0"/>
            <a:ext cx="5666400" cy="6858000"/>
          </a:xfrm>
        </p:spPr>
        <p:txBody>
          <a:bodyPr lIns="360000" rIns="360000" bIns="144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708BE0-CEAD-E04F-AEF9-B5926144AA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25600" y="0"/>
            <a:ext cx="5666400" cy="6858000"/>
          </a:xfrm>
        </p:spPr>
        <p:txBody>
          <a:bodyPr lIns="360000" rIns="360000" bIns="144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6E1A09-3E60-4B41-BA8E-AAFB2C98F6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3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wo lines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8298000" cy="12621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863458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795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ig images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000" y="12700"/>
            <a:ext cx="5666400" cy="34163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708BE0-CEAD-E04F-AEF9-B5926144AA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0400" y="6350"/>
            <a:ext cx="5666400" cy="68453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A1995AE-37E0-564F-84E7-267557E55A1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4000" y="3429000"/>
            <a:ext cx="5666400" cy="34163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72FB57-C60F-0046-849A-4982A01DD1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801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4000" y="0"/>
            <a:ext cx="113280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19FFA4-10A5-D642-B240-A65339CDFC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907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debar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D84E-48D4-224B-97D4-2B5B7C00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37"/>
            <a:ext cx="10584000" cy="900000"/>
          </a:xfrm>
        </p:spPr>
        <p:txBody>
          <a:bodyPr anchor="t"/>
          <a:lstStyle>
            <a:lvl1pPr>
              <a:lnSpc>
                <a:spcPts val="2700"/>
              </a:lnSpc>
              <a:defRPr sz="2500" b="1" i="0"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55C7F-93C3-0045-AFB3-F3E3A2622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479" y="6461125"/>
            <a:ext cx="477157" cy="2533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BDCB8F0-2F26-1249-A4B5-3790032CEB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98800" y="6462425"/>
            <a:ext cx="4668523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39A4BF-AE93-B445-9D7F-EC95B91BE3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471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8298000" cy="611297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rgbClr val="00B2FF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578798"/>
            <a:ext cx="8297999" cy="4377502"/>
          </a:xfrm>
        </p:spPr>
        <p:txBody>
          <a:bodyPr anchor="t"/>
          <a:lstStyle>
            <a:lvl1pPr marL="360000" indent="-36000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  <a:defRPr sz="21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731CB6-A951-A444-B525-2C7E889090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432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106456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D9F3EB7-C5AC-E041-BAFE-6D4EBC43B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64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440163-264C-DA49-82EC-6053E5E1C2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07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s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2A42C-9C8F-8847-9012-66EF0CF363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63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144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106456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01D0634-D2AC-B149-809D-D8F54B4FB4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6400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285750" indent="-285750">
              <a:lnSpc>
                <a:spcPts val="1800"/>
              </a:lnSpc>
              <a:spcBef>
                <a:spcPts val="0"/>
              </a:spcBef>
              <a:buNone/>
              <a:defRPr lang="en-GB" sz="1600" b="0" i="0" kern="1200" dirty="0" smtClean="0">
                <a:solidFill>
                  <a:schemeClr val="tx1"/>
                </a:solidFill>
                <a:latin typeface="Unilever Shilling" panose="020B0502020202020204" pitchFamily="34" charset="77"/>
                <a:ea typeface="+mn-ea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5FFB06-8517-3E40-8BB5-544412F5D5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321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4475F6-F320-684F-8B3B-56FF5896377B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rgbClr val="FFF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2A427BA-E168-3244-8209-64AE6FEF003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077600" y="288000"/>
            <a:ext cx="4770000" cy="5670000"/>
          </a:xfrm>
          <a:solidFill>
            <a:srgbClr val="FFF4FB"/>
          </a:solidFill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chart</a:t>
            </a:r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E32636-DA3E-AA40-B184-8C0DE75139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163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bullets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F4366B5-3729-A149-AFAD-EE8BBEDC97DA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rgbClr val="FFF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8A58FEC2-C2C6-084E-B927-09011E21FC4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077600" y="288000"/>
            <a:ext cx="4770000" cy="5670000"/>
          </a:xfrm>
          <a:solidFill>
            <a:srgbClr val="FFF4FB"/>
          </a:solidFill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chart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2A42C-9C8F-8847-9012-66EF0CF363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63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144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7763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9CE0BB-B81C-6C4D-9E07-C05D31E738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963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0" y="0"/>
            <a:ext cx="54864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9F677E-DCBB-514E-B0B7-6BB9FA0A78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360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0110" y="342900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0" y="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5B9B66-5B5D-914F-8F23-9F0C740E0B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6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hree lines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76975"/>
            <a:ext cx="8298000" cy="1833618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3429000"/>
            <a:ext cx="8297999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004D0C-61C2-094D-90D7-5C09C5DA1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833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5600" y="342900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6800" y="0"/>
            <a:ext cx="27432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22F912AD-F964-0F41-B51E-68F9123832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48800" y="0"/>
            <a:ext cx="27432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549DFB-79EE-6949-A39A-E386A36D5A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809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000" y="0"/>
            <a:ext cx="113280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2A582E-56FF-5941-83D9-AB31166BFB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865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ig images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000" y="0"/>
            <a:ext cx="56664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708BE0-CEAD-E04F-AEF9-B5926144AA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0400" y="0"/>
            <a:ext cx="56664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2C81DA-CA17-7B42-9D13-6570C650C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01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ig images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000" y="0"/>
            <a:ext cx="5666400" cy="34308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708BE0-CEAD-E04F-AEF9-B5926144AA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25600" y="-1800"/>
            <a:ext cx="56664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A1995AE-37E0-564F-84E7-267557E55A1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4000" y="3427200"/>
            <a:ext cx="5666400" cy="34308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6198C7-2D5A-6E4C-8ADB-6F0AE6905F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572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- 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4000" y="0"/>
            <a:ext cx="113280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F6B49A-BC53-E340-A187-82EBA61FEC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270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debar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D84E-48D4-224B-97D4-2B5B7C00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37"/>
            <a:ext cx="10584000" cy="900000"/>
          </a:xfrm>
        </p:spPr>
        <p:txBody>
          <a:bodyPr anchor="t"/>
          <a:lstStyle>
            <a:lvl1pPr>
              <a:lnSpc>
                <a:spcPts val="2700"/>
              </a:lnSpc>
              <a:defRPr sz="2500" b="1" i="0"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55C7F-93C3-0045-AFB3-F3E3A2622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479" y="6461125"/>
            <a:ext cx="477157" cy="2533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BDCB8F0-2F26-1249-A4B5-3790032CEB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98800" y="6462425"/>
            <a:ext cx="4668523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821DB9-B0A5-3046-B7A6-215511560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847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8298000" cy="611297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rgbClr val="00B2FF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578798"/>
            <a:ext cx="8297999" cy="4377502"/>
          </a:xfrm>
        </p:spPr>
        <p:txBody>
          <a:bodyPr anchor="t"/>
          <a:lstStyle>
            <a:lvl1pPr marL="360000" indent="-36000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  <a:defRPr sz="21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5CFCC7-F659-1049-91E8-3E8AF0D66C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422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106456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D9F3EB7-C5AC-E041-BAFE-6D4EBC43B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64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03897B-84D8-8F45-9C22-F0C2474BE0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85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s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2A42C-9C8F-8847-9012-66EF0CF363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63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144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106456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01D0634-D2AC-B149-809D-D8F54B4FB4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6400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285750" indent="-285750">
              <a:lnSpc>
                <a:spcPts val="1800"/>
              </a:lnSpc>
              <a:spcBef>
                <a:spcPts val="0"/>
              </a:spcBef>
              <a:buNone/>
              <a:defRPr lang="en-GB" sz="1600" b="0" i="0" kern="1200" dirty="0" smtClean="0">
                <a:solidFill>
                  <a:schemeClr val="tx1"/>
                </a:solidFill>
                <a:latin typeface="Unilever Shilling" panose="020B0502020202020204" pitchFamily="34" charset="77"/>
                <a:ea typeface="+mn-ea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E2AB5A-43EA-CA43-8317-ABFC7DEEB1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868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FB4213-114B-7443-84F2-CCBFD6349385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rgbClr val="FFF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2A427BA-E168-3244-8209-64AE6FEF003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077600" y="288000"/>
            <a:ext cx="4770000" cy="5670000"/>
          </a:xfrm>
          <a:solidFill>
            <a:srgbClr val="FFF4FB"/>
          </a:solidFill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chart</a:t>
            </a:r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B68489-104D-CA4D-9913-5CDC31FCDC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- one line - turq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1285139"/>
            <a:ext cx="9540000" cy="702130"/>
          </a:xfrm>
        </p:spPr>
        <p:txBody>
          <a:bodyPr anchor="b"/>
          <a:lstStyle>
            <a:lvl1pPr algn="l">
              <a:lnSpc>
                <a:spcPts val="4400"/>
              </a:lnSpc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486-6287-2449-9F17-D507B95FC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99" y="334737"/>
            <a:ext cx="8338410" cy="576916"/>
          </a:xfrm>
        </p:spPr>
        <p:txBody>
          <a:bodyPr anchor="b"/>
          <a:lstStyle>
            <a:lvl1pPr marL="0" indent="0">
              <a:lnSpc>
                <a:spcPts val="44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999" y="2309020"/>
            <a:ext cx="9540000" cy="823912"/>
          </a:xfrm>
        </p:spPr>
        <p:txBody>
          <a:bodyPr anchor="t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71CD9C-71AE-914E-BB82-8A0CD52ACF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64FB9A5-F4C7-384C-97D3-8471C50F80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1917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91807A5-5B1F-1049-8C56-C8C9901E0D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4551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BF46FA4-C557-D643-9876-C4530B998A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71855" y="6175350"/>
            <a:ext cx="523869" cy="514400"/>
          </a:xfrm>
        </p:spPr>
        <p:txBody>
          <a:bodyPr lIns="72000" rIns="72000" anchor="ctr"/>
          <a:lstStyle>
            <a:lvl1pPr marL="0" indent="0" algn="ctr">
              <a:buNone/>
              <a:defRPr sz="600"/>
            </a:lvl1pPr>
          </a:lstStyle>
          <a:p>
            <a:r>
              <a:rPr lang="en-GB" dirty="0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FAF3FC-397F-1741-93D0-4599F02974A2}"/>
              </a:ext>
            </a:extLst>
          </p:cNvPr>
          <p:cNvCxnSpPr/>
          <p:nvPr userDrawn="1"/>
        </p:nvCxnSpPr>
        <p:spPr>
          <a:xfrm>
            <a:off x="860425" y="6178550"/>
            <a:ext cx="0" cy="511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2164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bullets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E650F7-4042-AF45-B67F-C2AE395F7E53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rgbClr val="FFF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8A58FEC2-C2C6-084E-B927-09011E21FC46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077600" y="288000"/>
            <a:ext cx="4770000" cy="5670000"/>
          </a:xfrm>
          <a:solidFill>
            <a:srgbClr val="FFF4FB"/>
          </a:solidFill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chart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2A42C-9C8F-8847-9012-66EF0CF363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63" y="1727200"/>
            <a:ext cx="5148000" cy="4229100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1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0" indent="0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2pPr>
            <a:lvl3pPr marL="144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3pPr>
            <a:lvl4pPr marL="14400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4pPr>
            <a:lvl5pPr marL="288000" indent="-14400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7763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1503F9-1A3D-BE4C-9055-0094BB5DC1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507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0" y="0"/>
            <a:ext cx="54864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794066-EBC7-684B-B3DD-FFCE7E0082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92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0110" y="342900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0" y="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CB2192-3164-C944-B7B1-6C9277A4BB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77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5600" y="3429000"/>
            <a:ext cx="54864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6800" y="0"/>
            <a:ext cx="27432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tx2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tx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22F912AD-F964-0F41-B51E-68F9123832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48800" y="0"/>
            <a:ext cx="2743200" cy="3429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3F9686-E3EB-164B-87B3-5F7948D2ED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407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5676" y="0"/>
            <a:ext cx="11336323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CDF2FF-ED32-414F-831F-1F085E3259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666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ig images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5490" y="0"/>
            <a:ext cx="56736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708BE0-CEAD-E04F-AEF9-B5926144AA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8400" y="0"/>
            <a:ext cx="56736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42F156-5CB6-8747-8952-CE9526EE2F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839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ig images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D473F15-2B66-604F-BF00-0346F78A5F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5490" y="0"/>
            <a:ext cx="5673600" cy="34308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solidFill>
                  <a:schemeClr val="bg1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708BE0-CEAD-E04F-AEF9-B5926144AA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8400" y="0"/>
            <a:ext cx="567360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A1995AE-37E0-564F-84E7-267557E55A1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5490" y="3427200"/>
            <a:ext cx="5673600" cy="34308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A69AB5-E1CE-0747-8A41-FD6DB1515E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347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DF02396-4796-1D4D-8DBF-7B5BB98F76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5490" y="0"/>
            <a:ext cx="11346510" cy="6858000"/>
          </a:xfrm>
        </p:spPr>
        <p:txBody>
          <a:bodyPr lIns="360000" rIns="360000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727627"/>
            <a:ext cx="5148000" cy="4228673"/>
          </a:xfrm>
        </p:spPr>
        <p:txBody>
          <a:bodyPr anchor="t"/>
          <a:lstStyle>
            <a:lvl1pPr marL="0" indent="0">
              <a:lnSpc>
                <a:spcPts val="1800"/>
              </a:lnSpc>
              <a:spcBef>
                <a:spcPts val="0"/>
              </a:spcBef>
              <a:buFont typeface="+mj-lt"/>
              <a:buNone/>
              <a:defRPr sz="1600" b="0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5148000" cy="900000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chemeClr val="bg1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0E8EA8-34F4-4E43-BB84-BCE3E8755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515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debar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D84E-48D4-224B-97D4-2B5B7C00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37"/>
            <a:ext cx="10584000" cy="864000"/>
          </a:xfrm>
        </p:spPr>
        <p:txBody>
          <a:bodyPr anchor="t"/>
          <a:lstStyle>
            <a:lvl1pPr>
              <a:lnSpc>
                <a:spcPts val="2700"/>
              </a:lnSpc>
              <a:defRPr sz="2500" b="1" i="0"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55C7F-93C3-0045-AFB3-F3E3A2622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479" y="6461125"/>
            <a:ext cx="477157" cy="2533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BDCB8F0-2F26-1249-A4B5-3790032CEB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198800" y="6462425"/>
            <a:ext cx="4668523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A324EF-F2AE-D846-A0EE-6FA9FBB30B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378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D341B-1D5A-B740-89AC-D04FB209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00" y="288000"/>
            <a:ext cx="8298000" cy="611297"/>
          </a:xfrm>
        </p:spPr>
        <p:txBody>
          <a:bodyPr anchor="t"/>
          <a:lstStyle>
            <a:lvl1pPr algn="l">
              <a:lnSpc>
                <a:spcPts val="2700"/>
              </a:lnSpc>
              <a:defRPr sz="2500" b="1" i="0">
                <a:solidFill>
                  <a:srgbClr val="00B2FF"/>
                </a:solidFill>
                <a:latin typeface="Unilever Shilling" panose="020B0502020202020204" pitchFamily="34" charset="77"/>
                <a:cs typeface="Unilever Shilling" panose="020B0502020202020204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3475-D7F9-9A44-B21B-378AFD7E2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8800" y="1578798"/>
            <a:ext cx="8297999" cy="4377502"/>
          </a:xfrm>
        </p:spPr>
        <p:txBody>
          <a:bodyPr anchor="t"/>
          <a:lstStyle>
            <a:lvl1pPr marL="360000" indent="-36000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  <a:defRPr sz="21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75EF312F-5CEA-5A4D-A985-52E5753E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8800" y="6462000"/>
            <a:ext cx="4669200" cy="252000"/>
          </a:xfrm>
        </p:spPr>
        <p:txBody>
          <a:bodyPr anchor="b"/>
          <a:lstStyle>
            <a:lvl1pPr algn="l"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11">
            <a:extLst>
              <a:ext uri="{FF2B5EF4-FFF2-40B4-BE49-F238E27FC236}">
                <a16:creationId xmlns:a16="http://schemas.microsoft.com/office/drawing/2014/main" id="{7F5B90BC-AFE0-964C-A3C0-128A0685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8800" y="6462000"/>
            <a:ext cx="478800" cy="252000"/>
          </a:xfrm>
        </p:spPr>
        <p:txBody>
          <a:bodyPr anchor="b"/>
          <a:lstStyle>
            <a:lvl1pPr>
              <a:lnSpc>
                <a:spcPts val="1200"/>
              </a:lnSpc>
              <a:defRPr sz="1000" b="1" i="0"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A207DA-298E-C947-BB77-13C711959A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90" y="6181903"/>
            <a:ext cx="457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7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DADA17-67FF-1D46-9C1B-A74320239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C40CC-4029-564B-B3C1-A3A40FD32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8D1C6-984D-DC46-9E5B-26269980A5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1" i="0">
                <a:solidFill>
                  <a:schemeClr val="tx2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5A9B5419-84FE-6645-8EB5-9AA33A926C27}" type="datetime1">
              <a:rPr lang="en-GB" smtClean="0"/>
              <a:t>25/08/2021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3B4F8-6102-EA42-88D1-FD2A2DFDC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 b="1" i="0">
                <a:solidFill>
                  <a:schemeClr val="tx2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DCA75-E51C-564D-B24E-143533977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>
                <a:solidFill>
                  <a:schemeClr val="tx2"/>
                </a:solidFill>
                <a:latin typeface="Unilever Shilling Medium" panose="020B0502020202020204" pitchFamily="34" charset="77"/>
                <a:cs typeface="Unilever Shilling Medium" panose="020B0502020202020204" pitchFamily="34" charset="77"/>
              </a:defRPr>
            </a:lvl1pPr>
          </a:lstStyle>
          <a:p>
            <a:fld id="{81BFEE39-4626-5744-A57E-063F5D338E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1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7" r:id="rId7"/>
    <p:sldLayoutId id="2147483813" r:id="rId8"/>
    <p:sldLayoutId id="2147483939" r:id="rId9"/>
    <p:sldLayoutId id="2147483940" r:id="rId10"/>
    <p:sldLayoutId id="2147483941" r:id="rId11"/>
    <p:sldLayoutId id="2147483803" r:id="rId12"/>
    <p:sldLayoutId id="2147483809" r:id="rId13"/>
    <p:sldLayoutId id="2147483815" r:id="rId14"/>
    <p:sldLayoutId id="2147483945" r:id="rId15"/>
    <p:sldLayoutId id="2147483946" r:id="rId16"/>
    <p:sldLayoutId id="2147483947" r:id="rId17"/>
    <p:sldLayoutId id="2147483804" r:id="rId18"/>
    <p:sldLayoutId id="2147483810" r:id="rId19"/>
    <p:sldLayoutId id="2147483816" r:id="rId20"/>
    <p:sldLayoutId id="2147483948" r:id="rId21"/>
    <p:sldLayoutId id="2147483949" r:id="rId22"/>
    <p:sldLayoutId id="2147483950" r:id="rId23"/>
    <p:sldLayoutId id="2147483805" r:id="rId24"/>
    <p:sldLayoutId id="2147483811" r:id="rId25"/>
    <p:sldLayoutId id="2147483817" r:id="rId26"/>
    <p:sldLayoutId id="2147483951" r:id="rId27"/>
    <p:sldLayoutId id="2147483952" r:id="rId28"/>
    <p:sldLayoutId id="2147483953" r:id="rId29"/>
    <p:sldLayoutId id="2147483806" r:id="rId30"/>
    <p:sldLayoutId id="2147483812" r:id="rId31"/>
    <p:sldLayoutId id="2147483818" r:id="rId32"/>
    <p:sldLayoutId id="2147483954" r:id="rId33"/>
    <p:sldLayoutId id="2147483955" r:id="rId34"/>
    <p:sldLayoutId id="2147483956" r:id="rId35"/>
    <p:sldLayoutId id="2147483962" r:id="rId36"/>
    <p:sldLayoutId id="2147483961" r:id="rId37"/>
    <p:sldLayoutId id="2147483960" r:id="rId38"/>
    <p:sldLayoutId id="2147483959" r:id="rId39"/>
    <p:sldLayoutId id="2147483957" r:id="rId40"/>
    <p:sldLayoutId id="2147483973" r:id="rId41"/>
    <p:sldLayoutId id="2147483974" r:id="rId42"/>
    <p:sldLayoutId id="2147483975" r:id="rId43"/>
    <p:sldLayoutId id="2147483976" r:id="rId44"/>
    <p:sldLayoutId id="2147483977" r:id="rId45"/>
    <p:sldLayoutId id="2147483841" r:id="rId46"/>
    <p:sldLayoutId id="2147483850" r:id="rId47"/>
    <p:sldLayoutId id="2147483856" r:id="rId48"/>
    <p:sldLayoutId id="2147483862" r:id="rId49"/>
    <p:sldLayoutId id="2147483978" r:id="rId50"/>
    <p:sldLayoutId id="2147483874" r:id="rId51"/>
    <p:sldLayoutId id="2147483880" r:id="rId52"/>
    <p:sldLayoutId id="2147483886" r:id="rId53"/>
    <p:sldLayoutId id="2147483934" r:id="rId54"/>
    <p:sldLayoutId id="2147483898" r:id="rId55"/>
    <p:sldLayoutId id="2147483904" r:id="rId56"/>
    <p:sldLayoutId id="2147483910" r:id="rId57"/>
    <p:sldLayoutId id="2147483928" r:id="rId58"/>
    <p:sldLayoutId id="2147483839" r:id="rId59"/>
    <p:sldLayoutId id="2147483852" r:id="rId60"/>
    <p:sldLayoutId id="2147483858" r:id="rId61"/>
    <p:sldLayoutId id="2147483864" r:id="rId62"/>
    <p:sldLayoutId id="2147483869" r:id="rId63"/>
    <p:sldLayoutId id="2147483876" r:id="rId64"/>
    <p:sldLayoutId id="2147483882" r:id="rId65"/>
    <p:sldLayoutId id="2147483888" r:id="rId66"/>
    <p:sldLayoutId id="2147483935" r:id="rId67"/>
    <p:sldLayoutId id="2147483900" r:id="rId68"/>
    <p:sldLayoutId id="2147483906" r:id="rId69"/>
    <p:sldLayoutId id="2147483912" r:id="rId70"/>
    <p:sldLayoutId id="2147483930" r:id="rId71"/>
    <p:sldLayoutId id="2147483842" r:id="rId72"/>
    <p:sldLayoutId id="2147483853" r:id="rId73"/>
    <p:sldLayoutId id="2147483859" r:id="rId74"/>
    <p:sldLayoutId id="2147483865" r:id="rId75"/>
    <p:sldLayoutId id="2147483870" r:id="rId76"/>
    <p:sldLayoutId id="2147483877" r:id="rId77"/>
    <p:sldLayoutId id="2147483883" r:id="rId78"/>
    <p:sldLayoutId id="2147483889" r:id="rId79"/>
    <p:sldLayoutId id="2147483936" r:id="rId80"/>
    <p:sldLayoutId id="2147483901" r:id="rId81"/>
    <p:sldLayoutId id="2147483907" r:id="rId82"/>
    <p:sldLayoutId id="2147483913" r:id="rId83"/>
    <p:sldLayoutId id="2147483931" r:id="rId84"/>
    <p:sldLayoutId id="2147483840" r:id="rId85"/>
    <p:sldLayoutId id="2147483854" r:id="rId86"/>
    <p:sldLayoutId id="2147483860" r:id="rId87"/>
    <p:sldLayoutId id="2147483866" r:id="rId88"/>
    <p:sldLayoutId id="2147483871" r:id="rId89"/>
    <p:sldLayoutId id="2147483878" r:id="rId90"/>
    <p:sldLayoutId id="2147483884" r:id="rId91"/>
    <p:sldLayoutId id="2147483890" r:id="rId92"/>
    <p:sldLayoutId id="2147483937" r:id="rId93"/>
    <p:sldLayoutId id="2147483902" r:id="rId94"/>
    <p:sldLayoutId id="2147483908" r:id="rId95"/>
    <p:sldLayoutId id="2147483914" r:id="rId96"/>
    <p:sldLayoutId id="2147483932" r:id="rId97"/>
    <p:sldLayoutId id="2147483838" r:id="rId98"/>
    <p:sldLayoutId id="2147483855" r:id="rId99"/>
    <p:sldLayoutId id="2147483861" r:id="rId100"/>
    <p:sldLayoutId id="2147483867" r:id="rId101"/>
    <p:sldLayoutId id="2147483872" r:id="rId102"/>
    <p:sldLayoutId id="2147483879" r:id="rId103"/>
    <p:sldLayoutId id="2147483885" r:id="rId104"/>
    <p:sldLayoutId id="2147483891" r:id="rId105"/>
    <p:sldLayoutId id="2147483938" r:id="rId106"/>
    <p:sldLayoutId id="2147483903" r:id="rId107"/>
    <p:sldLayoutId id="2147483909" r:id="rId108"/>
    <p:sldLayoutId id="2147483915" r:id="rId109"/>
    <p:sldLayoutId id="2147483933" r:id="rId110"/>
    <p:sldLayoutId id="2147483963" r:id="rId111"/>
    <p:sldLayoutId id="2147483968" r:id="rId112"/>
    <p:sldLayoutId id="2147483964" r:id="rId113"/>
    <p:sldLayoutId id="2147483969" r:id="rId114"/>
    <p:sldLayoutId id="2147483965" r:id="rId115"/>
    <p:sldLayoutId id="2147483970" r:id="rId116"/>
    <p:sldLayoutId id="2147483966" r:id="rId117"/>
    <p:sldLayoutId id="2147483971" r:id="rId118"/>
    <p:sldLayoutId id="2147483967" r:id="rId119"/>
    <p:sldLayoutId id="2147483972" r:id="rId120"/>
    <p:sldLayoutId id="2147483958" r:id="rId12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2"/>
          </a:solidFill>
          <a:latin typeface="Unilever Shilling" panose="020B0502020202020204" pitchFamily="34" charset="77"/>
          <a:ea typeface="+mj-ea"/>
          <a:cs typeface="Unilever Shilling" panose="020B0502020202020204" pitchFamily="34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b="1" i="0" kern="1200">
          <a:solidFill>
            <a:schemeClr val="tx2"/>
          </a:solidFill>
          <a:latin typeface="Unilever Shilling Medium" panose="020B0502020202020204" pitchFamily="34" charset="77"/>
          <a:ea typeface="+mn-ea"/>
          <a:cs typeface="Unilever Shilling Medium" panose="020B0502020202020204" pitchFamily="34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2"/>
          </a:solidFill>
          <a:latin typeface="Unilever Shilling Medium" panose="020B0502020202020204" pitchFamily="34" charset="77"/>
          <a:ea typeface="+mn-ea"/>
          <a:cs typeface="Unilever Shilling Medium" panose="020B0502020202020204" pitchFamily="34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2"/>
          </a:solidFill>
          <a:latin typeface="Unilever Shilling Medium" panose="020B0502020202020204" pitchFamily="34" charset="77"/>
          <a:ea typeface="+mn-ea"/>
          <a:cs typeface="Unilever Shilling Medium" panose="020B0502020202020204" pitchFamily="34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2"/>
          </a:solidFill>
          <a:latin typeface="Unilever Shilling Medium" panose="020B0502020202020204" pitchFamily="34" charset="77"/>
          <a:ea typeface="+mn-ea"/>
          <a:cs typeface="Unilever Shilling Medium" panose="020B0502020202020204" pitchFamily="34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2"/>
          </a:solidFill>
          <a:latin typeface="Unilever Shilling Medium" panose="020B0502020202020204" pitchFamily="34" charset="77"/>
          <a:ea typeface="+mn-ea"/>
          <a:cs typeface="Unilever Shilling Medium" panose="020B0502020202020204" pitchFamily="34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295C990B-1B69-4053-9FB4-5169FB6BA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3429000"/>
            <a:ext cx="3502572" cy="354329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0D72DF0-DA1A-4137-A40A-46B6A5F7AF25}"/>
              </a:ext>
            </a:extLst>
          </p:cNvPr>
          <p:cNvSpPr txBox="1">
            <a:spLocks/>
          </p:cNvSpPr>
          <p:nvPr/>
        </p:nvSpPr>
        <p:spPr>
          <a:xfrm>
            <a:off x="620399" y="1202531"/>
            <a:ext cx="7733025" cy="20601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Unilever Shilling" panose="020B0502020202020204" pitchFamily="34" charset="77"/>
                <a:ea typeface="+mj-ea"/>
                <a:cs typeface="Unilever Shilling" panose="020B0502020202020204" pitchFamily="34" charset="77"/>
              </a:defRPr>
            </a:lvl1pPr>
          </a:lstStyle>
          <a:p>
            <a:r>
              <a:rPr lang="en-GB" dirty="0"/>
              <a:t>PRINCÍPIOS GERAIS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034CFF1-4B3E-48AA-A4F3-22F08D906756}"/>
              </a:ext>
            </a:extLst>
          </p:cNvPr>
          <p:cNvSpPr txBox="1">
            <a:spLocks/>
          </p:cNvSpPr>
          <p:nvPr/>
        </p:nvSpPr>
        <p:spPr>
          <a:xfrm>
            <a:off x="620400" y="3574256"/>
            <a:ext cx="7733025" cy="1143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 i="0" kern="1200">
                <a:solidFill>
                  <a:schemeClr val="bg1"/>
                </a:solidFill>
                <a:latin typeface="Unilever Shilling Medium" panose="020B0502020202020204" pitchFamily="34" charset="77"/>
                <a:ea typeface="+mn-ea"/>
                <a:cs typeface="Unilever Shilling Medium" panose="020B0502020202020204" pitchFamily="34" charset="77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2"/>
                </a:solidFill>
                <a:latin typeface="Unilever Shilling Medium" panose="020B0502020202020204" pitchFamily="34" charset="77"/>
                <a:ea typeface="+mn-ea"/>
                <a:cs typeface="Unilever Shilling Medium" panose="020B0502020202020204" pitchFamily="34" charset="77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2"/>
                </a:solidFill>
                <a:latin typeface="Unilever Shilling Medium" panose="020B0502020202020204" pitchFamily="34" charset="77"/>
                <a:ea typeface="+mn-ea"/>
                <a:cs typeface="Unilever Shilling Medium" panose="020B0502020202020204" pitchFamily="34" charset="77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Unilever Shilling Medium" panose="020B0502020202020204" pitchFamily="34" charset="77"/>
                <a:ea typeface="+mn-ea"/>
                <a:cs typeface="Unilever Shilling Medium" panose="020B0502020202020204" pitchFamily="34" charset="77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Unilever Shilling Medium" panose="020B0502020202020204" pitchFamily="34" charset="77"/>
                <a:ea typeface="+mn-ea"/>
                <a:cs typeface="Unilever Shilling Medium" panose="020B0502020202020204" pitchFamily="34" charset="77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EM TODAS AS COMUNICAÇÕES DE MARKETING E DE PONTO DE VENDA DE ALIMENTOS E BEBIDAS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51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E72-18E7-F34A-A29B-201FAA367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0B2FF"/>
                </a:solidFill>
              </a:rPr>
              <a:t>Princípios Gerais da Unilever em todas as Comunicações de Marketing e de Ponto de Venda de Alimentos e Bebidas:</a:t>
            </a:r>
            <a:endParaRPr lang="en-US" dirty="0">
              <a:solidFill>
                <a:srgbClr val="00B2FF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47AB383-A6D4-498B-9C13-7A8565620650}"/>
              </a:ext>
            </a:extLst>
          </p:cNvPr>
          <p:cNvSpPr txBox="1">
            <a:spLocks/>
          </p:cNvSpPr>
          <p:nvPr/>
        </p:nvSpPr>
        <p:spPr>
          <a:xfrm>
            <a:off x="1198800" y="1352588"/>
            <a:ext cx="10584000" cy="90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500" b="1" i="0" kern="1200">
                <a:solidFill>
                  <a:schemeClr val="tx2"/>
                </a:solidFill>
                <a:latin typeface="Unilever Shilling" panose="020B0502020202020204" pitchFamily="34" charset="77"/>
                <a:ea typeface="+mj-ea"/>
                <a:cs typeface="Unilever Shilling" panose="020B0502020202020204" pitchFamily="34" charset="77"/>
              </a:defRPr>
            </a:lvl1pPr>
          </a:lstStyle>
          <a:p>
            <a:r>
              <a:rPr lang="pt-BR" sz="1200" dirty="0">
                <a:solidFill>
                  <a:srgbClr val="0070C0"/>
                </a:solidFill>
              </a:rPr>
              <a:t>1. Todas as Comunicações de Marketing e de Ponto de Venda devem ser confiáveis e não enganosas;</a:t>
            </a:r>
          </a:p>
          <a:p>
            <a:r>
              <a:rPr lang="pt-BR" sz="1200" dirty="0">
                <a:solidFill>
                  <a:srgbClr val="0070C0"/>
                </a:solidFill>
              </a:rPr>
              <a:t>2. Nos esforçaremos para transmitir como nossas marcas e produtos são adequados para promoção de dieta e estilo de vida saudáveis;</a:t>
            </a:r>
          </a:p>
          <a:p>
            <a:r>
              <a:rPr lang="pt-BR" sz="1200" dirty="0">
                <a:solidFill>
                  <a:srgbClr val="0070C0"/>
                </a:solidFill>
              </a:rPr>
              <a:t>3. A apresentação sonora e visual dos produtos alimentícios, juntamente com a forma como eles são descritos, deve representar de forma precisa quaisquer características significativas anunciadas e não deve iludir os consumidores a respeito de qualquer uma dessas características;</a:t>
            </a:r>
          </a:p>
          <a:p>
            <a:r>
              <a:rPr lang="pt-BR" sz="1200" dirty="0">
                <a:solidFill>
                  <a:srgbClr val="0070C0"/>
                </a:solidFill>
              </a:rPr>
              <a:t>4. As afirmações sobre nutrição e benefícios à saúde incluídas em quaisquer Comunicações de Marketing e de Ponto de Venda devem ter uma base científica sólida;</a:t>
            </a:r>
          </a:p>
          <a:p>
            <a:r>
              <a:rPr lang="pt-BR" sz="1200" dirty="0">
                <a:solidFill>
                  <a:srgbClr val="0070C0"/>
                </a:solidFill>
              </a:rPr>
              <a:t>5. As Comunicações de Marketing e de Ponto de Venda não devem encorajar ou induzir o consumo excessivo, e o tamanho das porções deve ser apropriado ao ambiente retratado e aos consumidores pretendidos;</a:t>
            </a:r>
          </a:p>
          <a:p>
            <a:r>
              <a:rPr lang="pt-BR" sz="1200" dirty="0">
                <a:solidFill>
                  <a:srgbClr val="0070C0"/>
                </a:solidFill>
              </a:rPr>
              <a:t>6. Nas Comunicações de Marketing e de Ponto de Venda que representem refeições, os alimentos retratados devem ser mostrados no contexto de uma dieta balanceada;</a:t>
            </a:r>
          </a:p>
          <a:p>
            <a:r>
              <a:rPr lang="pt-BR" sz="1200" dirty="0">
                <a:solidFill>
                  <a:srgbClr val="0070C0"/>
                </a:solidFill>
              </a:rPr>
              <a:t>7. As Comunicações de Marketing e de Ponto de Venda não devem desestimular e quando possível devem encorajar a promoção de dietas saudáveis e balanceadas e estilos de vida saudáveis e ativos;</a:t>
            </a:r>
          </a:p>
          <a:p>
            <a:r>
              <a:rPr lang="pt-BR" sz="1200" dirty="0">
                <a:solidFill>
                  <a:srgbClr val="0070C0"/>
                </a:solidFill>
              </a:rPr>
              <a:t>8. Os produtos alimentícios que não se destinam a substituir refeições não devem ser representados dessa forma. </a:t>
            </a:r>
          </a:p>
        </p:txBody>
      </p:sp>
    </p:spTree>
    <p:extLst>
      <p:ext uri="{BB962C8B-B14F-4D97-AF65-F5344CB8AC3E}">
        <p14:creationId xmlns:p14="http://schemas.microsoft.com/office/powerpoint/2010/main" val="2686817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lver02">
      <a:dk1>
        <a:srgbClr val="000000"/>
      </a:dk1>
      <a:lt1>
        <a:srgbClr val="FFFFFF"/>
      </a:lt1>
      <a:dk2>
        <a:srgbClr val="1F36C7"/>
      </a:dk2>
      <a:lt2>
        <a:srgbClr val="E7E6E6"/>
      </a:lt2>
      <a:accent1>
        <a:srgbClr val="005EEF"/>
      </a:accent1>
      <a:accent2>
        <a:srgbClr val="FFE200"/>
      </a:accent2>
      <a:accent3>
        <a:srgbClr val="FF79C6"/>
      </a:accent3>
      <a:accent4>
        <a:srgbClr val="00D6C3"/>
      </a:accent4>
      <a:accent5>
        <a:srgbClr val="9C44C0"/>
      </a:accent5>
      <a:accent6>
        <a:srgbClr val="FF544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>
            <a:solidFill>
              <a:schemeClr val="tx1"/>
            </a:solidFill>
            <a:latin typeface="Unilever Shilling" panose="020B0502020202020204" pitchFamily="34" charset="77"/>
            <a:cs typeface="Unilever Shilling" panose="020B0502020202020204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nilever PPT template widescreen Oct" id="{C2E94B05-CF99-3243-AE34-07528B5BD29F}" vid="{9019F0FA-BEC9-E442-AF2F-0638FFE0C6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1520</TotalTime>
  <Words>267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Unilever Shilling</vt:lpstr>
      <vt:lpstr>Unilever Shilling Medium</vt:lpstr>
      <vt:lpstr>Office Theme</vt:lpstr>
      <vt:lpstr>PowerPoint Presentation</vt:lpstr>
      <vt:lpstr>Princípios Gerais da Unilever em todas as Comunicações de Marketing e de Ponto de Venda de Alimentos e Bebidas: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Von Maur</dc:creator>
  <cp:lastModifiedBy>Sevval Yol</cp:lastModifiedBy>
  <cp:revision>39</cp:revision>
  <dcterms:created xsi:type="dcterms:W3CDTF">2019-10-28T21:07:47Z</dcterms:created>
  <dcterms:modified xsi:type="dcterms:W3CDTF">2021-08-25T12:57:37Z</dcterms:modified>
</cp:coreProperties>
</file>